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5" r:id="rId3"/>
    <p:sldId id="266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cavallo" initials="pc" lastIdx="1" clrIdx="0">
    <p:extLst>
      <p:ext uri="{19B8F6BF-5375-455C-9EA6-DF929625EA0E}">
        <p15:presenceInfo xmlns:p15="http://schemas.microsoft.com/office/powerpoint/2012/main" userId="fe3fd5d9c41f5d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76" d="100"/>
          <a:sy n="76" d="100"/>
        </p:scale>
        <p:origin x="2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834F4-11FD-43CA-93CB-BA5256072FF2}" type="datetimeFigureOut">
              <a:rPr lang="fr-FR" smtClean="0"/>
              <a:t>24/01/2022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4D3A1-63C5-4854-8B34-95E23C2883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423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20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26/06/2021</a:t>
            </a:r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01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0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5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8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997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08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20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58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27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04/12/2020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28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04/12/2020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 Cavallo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271C-02F5-4128-AC68-994F6E443F4D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B0140E-B2ED-415A-89A0-05E3D6C08FC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39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enati.san.beniculturali.it/" TargetMode="External"/><Relationship Id="rId2" Type="http://schemas.openxmlformats.org/officeDocument/2006/relationships/hyperlink" Target="https://www.familysearch.org/f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ntenati.san.beniculturali.it/wp-content/uploads/2020/06/G%C3%A9n%C3%A9alogie_Italie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Recherches en Italie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1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2 sources principales sur le Web:</a:t>
            </a:r>
          </a:p>
          <a:p>
            <a:endParaRPr lang="fr-FR" sz="2400" dirty="0"/>
          </a:p>
          <a:p>
            <a:pPr marL="342900" indent="-342900">
              <a:buFontTx/>
              <a:buChar char="-"/>
            </a:pPr>
            <a:r>
              <a:rPr lang="fr-FR" sz="2400" dirty="0"/>
              <a:t>Family </a:t>
            </a:r>
            <a:r>
              <a:rPr lang="fr-FR" sz="2400" dirty="0" err="1"/>
              <a:t>search</a:t>
            </a:r>
            <a:r>
              <a:rPr lang="fr-FR" sz="2400" dirty="0"/>
              <a:t> </a:t>
            </a:r>
          </a:p>
          <a:p>
            <a:pPr marL="342900" indent="-342900">
              <a:buFontTx/>
              <a:buChar char="-"/>
            </a:pPr>
            <a:r>
              <a:rPr lang="fr-FR" sz="2400" dirty="0">
                <a:hlinkClick r:id="rId2"/>
              </a:rPr>
              <a:t>https://www.familysearch.org/fr/</a:t>
            </a:r>
            <a:endParaRPr lang="fr-FR" sz="2400" dirty="0"/>
          </a:p>
          <a:p>
            <a:r>
              <a:rPr lang="fr-FR" sz="2400" dirty="0"/>
              <a:t>  </a:t>
            </a:r>
          </a:p>
          <a:p>
            <a:pPr marL="342900" indent="-342900">
              <a:buFontTx/>
              <a:buChar char="-"/>
            </a:pPr>
            <a:r>
              <a:rPr lang="fr-FR" sz="2400" dirty="0" err="1"/>
              <a:t>Antenati</a:t>
            </a:r>
            <a:endParaRPr lang="fr-FR" sz="2400" dirty="0"/>
          </a:p>
          <a:p>
            <a:pPr marL="342900" indent="-342900">
              <a:buFontTx/>
              <a:buChar char="-"/>
            </a:pPr>
            <a:r>
              <a:rPr lang="fr-FR" sz="2400" dirty="0">
                <a:hlinkClick r:id="rId3"/>
              </a:rPr>
              <a:t>https://www.antenati.san.beniculturali.it/</a:t>
            </a:r>
            <a:endParaRPr lang="fr-FR" sz="2400" dirty="0"/>
          </a:p>
          <a:p>
            <a:r>
              <a:rPr lang="fr-FR" sz="2400" dirty="0"/>
              <a:t> 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959C97-34A0-4860-BA3A-A349D300E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997" y="3578033"/>
            <a:ext cx="2749691" cy="762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54CA3A8-E8D1-4E54-AC34-F0EBFD937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997" y="2400168"/>
            <a:ext cx="2203280" cy="69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44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Il portale </a:t>
            </a:r>
            <a:r>
              <a:rPr lang="fr-FR" sz="3200" dirty="0" err="1">
                <a:solidFill>
                  <a:schemeClr val="accent1">
                    <a:lumMod val="50000"/>
                  </a:schemeClr>
                </a:solidFill>
              </a:rPr>
              <a:t>Antenati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2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Exemple: Recherche de Honorine </a:t>
            </a:r>
            <a:r>
              <a:rPr lang="fr-FR" sz="2400" dirty="0" err="1"/>
              <a:t>Rainero</a:t>
            </a:r>
            <a:r>
              <a:rPr lang="fr-FR" sz="2400" dirty="0"/>
              <a:t> à </a:t>
            </a:r>
            <a:r>
              <a:rPr lang="fr-FR" sz="2400" dirty="0" err="1"/>
              <a:t>Badalucco</a:t>
            </a:r>
            <a:r>
              <a:rPr lang="fr-FR" sz="2400" dirty="0"/>
              <a:t> (</a:t>
            </a:r>
            <a:r>
              <a:rPr lang="fr-FR" sz="2400" dirty="0" err="1"/>
              <a:t>ligurie</a:t>
            </a:r>
            <a:r>
              <a:rPr lang="fr-FR" sz="2400" dirty="0"/>
              <a:t>) </a:t>
            </a:r>
          </a:p>
          <a:p>
            <a:r>
              <a:rPr lang="fr-FR" sz="2400" dirty="0"/>
              <a:t> 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La recherche par nom (</a:t>
            </a:r>
            <a:r>
              <a:rPr lang="fr-FR" sz="2400" dirty="0" err="1"/>
              <a:t>cognome</a:t>
            </a:r>
            <a:r>
              <a:rPr lang="fr-FR" sz="2400" dirty="0"/>
              <a:t>)</a:t>
            </a:r>
          </a:p>
          <a:p>
            <a:r>
              <a:rPr lang="fr-FR" sz="2400" dirty="0"/>
              <a:t>Attention, tous les registres ne sont pas indexés</a:t>
            </a:r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r>
              <a:rPr lang="fr-FR" sz="2400" dirty="0"/>
              <a:t>La recherche par registres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6FBE2B-0983-4284-AE2F-AABA1622F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350" y="769771"/>
            <a:ext cx="5010407" cy="24829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A7810E3-9392-4B52-A05F-3002F926F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975" y="4330806"/>
            <a:ext cx="4908060" cy="210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8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Il portale </a:t>
            </a:r>
            <a:r>
              <a:rPr lang="fr-FR" sz="3200" dirty="0" err="1">
                <a:solidFill>
                  <a:schemeClr val="accent1">
                    <a:lumMod val="50000"/>
                  </a:schemeClr>
                </a:solidFill>
              </a:rPr>
              <a:t>Antenati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3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  <a:p>
            <a:r>
              <a:rPr lang="fr-FR" sz="2400" dirty="0"/>
              <a:t>Exemple: Recherche de Honorine </a:t>
            </a:r>
            <a:r>
              <a:rPr lang="fr-FR" sz="2400" dirty="0" err="1"/>
              <a:t>Rainero</a:t>
            </a:r>
            <a:r>
              <a:rPr lang="fr-FR" sz="2400" dirty="0"/>
              <a:t> à </a:t>
            </a:r>
            <a:r>
              <a:rPr lang="fr-FR" sz="2400" dirty="0" err="1"/>
              <a:t>Badalucco</a:t>
            </a:r>
            <a:r>
              <a:rPr lang="fr-FR" sz="2400" dirty="0"/>
              <a:t> (</a:t>
            </a:r>
            <a:r>
              <a:rPr lang="fr-FR" sz="2400" dirty="0" err="1"/>
              <a:t>ligurie</a:t>
            </a:r>
            <a:r>
              <a:rPr lang="fr-FR" sz="2400" dirty="0"/>
              <a:t>) </a:t>
            </a:r>
          </a:p>
          <a:p>
            <a:r>
              <a:rPr lang="fr-FR" sz="2400" dirty="0"/>
              <a:t> 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La recherche par nom (</a:t>
            </a:r>
            <a:r>
              <a:rPr lang="fr-FR" sz="2400" dirty="0" err="1"/>
              <a:t>cognome</a:t>
            </a:r>
            <a:r>
              <a:rPr lang="fr-FR" sz="2400" dirty="0"/>
              <a:t>)</a:t>
            </a:r>
          </a:p>
          <a:p>
            <a:r>
              <a:rPr lang="fr-FR" sz="2400" dirty="0"/>
              <a:t>Attention, tous les registres ne sont pas indexés</a:t>
            </a:r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r>
              <a:rPr lang="fr-FR" sz="2400" dirty="0"/>
              <a:t>La recherche par registres</a:t>
            </a:r>
          </a:p>
          <a:p>
            <a:pPr marL="800100" lvl="1" indent="-342900">
              <a:buFont typeface="Calibri" panose="020F0502020204030204" pitchFamily="34" charset="0"/>
              <a:buChar char="₋"/>
            </a:pPr>
            <a:r>
              <a:rPr lang="fr-FR" sz="2400" dirty="0"/>
              <a:t>Taper le nom de la ville</a:t>
            </a:r>
          </a:p>
          <a:p>
            <a:pPr marL="800100" lvl="1" indent="-342900">
              <a:buFont typeface="Calibri" panose="020F0502020204030204" pitchFamily="34" charset="0"/>
              <a:buChar char="₋"/>
            </a:pPr>
            <a:r>
              <a:rPr lang="fr-FR" sz="2400" dirty="0"/>
              <a:t>Ou rechercher l’archive régionale pour voir s’il y a un dépôt</a:t>
            </a:r>
          </a:p>
          <a:p>
            <a:pPr marL="342900" indent="-342900">
              <a:buFont typeface="Calibri" panose="020F0502020204030204" pitchFamily="34" charset="0"/>
              <a:buChar char="₋"/>
            </a:pPr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Un excellent document sur les recherches en Italie disponible sur le site par Nathalie </a:t>
            </a:r>
            <a:r>
              <a:rPr lang="fr-FR" sz="2400" dirty="0" err="1"/>
              <a:t>Vedovotto</a:t>
            </a:r>
            <a:endParaRPr lang="fr-FR" sz="2400" dirty="0"/>
          </a:p>
          <a:p>
            <a:r>
              <a:rPr lang="fr-FR" sz="2400" dirty="0">
                <a:hlinkClick r:id="rId2"/>
              </a:rPr>
              <a:t>https://www.antenati.san.beniculturali.it/wp-content/uploads/2020/06/G%C3%A9n%C3%A9alogie_Italie.pdf</a:t>
            </a:r>
            <a:endParaRPr lang="fr-FR" sz="2400" dirty="0"/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C081F41-1366-40F0-81DF-19EFE6203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179" y="4641762"/>
            <a:ext cx="1219263" cy="17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Il portale </a:t>
            </a:r>
            <a:r>
              <a:rPr lang="fr-FR" sz="3200" dirty="0" err="1">
                <a:solidFill>
                  <a:schemeClr val="accent1">
                    <a:lumMod val="50000"/>
                  </a:schemeClr>
                </a:solidFill>
              </a:rPr>
              <a:t>Antenati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4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Exemple: Recherche de Honorine </a:t>
            </a:r>
            <a:r>
              <a:rPr lang="fr-FR" sz="2400" dirty="0" err="1"/>
              <a:t>Rainero</a:t>
            </a:r>
            <a:r>
              <a:rPr lang="fr-FR" sz="2400" dirty="0"/>
              <a:t> à </a:t>
            </a:r>
            <a:r>
              <a:rPr lang="fr-FR" sz="2400" dirty="0" err="1"/>
              <a:t>Badalucco</a:t>
            </a:r>
            <a:r>
              <a:rPr lang="fr-FR" sz="2400" dirty="0"/>
              <a:t> (</a:t>
            </a:r>
            <a:r>
              <a:rPr lang="fr-FR" sz="2400" dirty="0" err="1"/>
              <a:t>ligurie</a:t>
            </a:r>
            <a:r>
              <a:rPr lang="fr-FR" sz="2400" dirty="0"/>
              <a:t>) </a:t>
            </a:r>
          </a:p>
          <a:p>
            <a:r>
              <a:rPr lang="fr-FR" sz="2400" dirty="0"/>
              <a:t> </a:t>
            </a:r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684BB5-67BF-49DE-8D11-F080AA604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17" y="1183702"/>
            <a:ext cx="10979714" cy="29973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0F72A8-FD34-4378-A87E-4C06A95B6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17" y="4181055"/>
            <a:ext cx="10979714" cy="230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0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A la Paroisse de </a:t>
            </a:r>
            <a:r>
              <a:rPr lang="fr-FR" sz="3200" dirty="0" err="1">
                <a:solidFill>
                  <a:schemeClr val="accent1">
                    <a:lumMod val="50000"/>
                  </a:schemeClr>
                </a:solidFill>
              </a:rPr>
              <a:t>Badalucco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5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Exemple: Recherche de Honorine </a:t>
            </a:r>
            <a:r>
              <a:rPr lang="fr-FR" sz="2400" dirty="0" err="1"/>
              <a:t>Rainero</a:t>
            </a:r>
            <a:r>
              <a:rPr lang="fr-FR" sz="2400" dirty="0"/>
              <a:t> à </a:t>
            </a:r>
            <a:r>
              <a:rPr lang="fr-FR" sz="2400" dirty="0" err="1"/>
              <a:t>Badalucco</a:t>
            </a:r>
            <a:r>
              <a:rPr lang="fr-FR" sz="2400" dirty="0"/>
              <a:t> (</a:t>
            </a:r>
            <a:r>
              <a:rPr lang="fr-FR" sz="2400" dirty="0" err="1"/>
              <a:t>ligurie</a:t>
            </a:r>
            <a:r>
              <a:rPr lang="fr-FR" sz="2400" dirty="0"/>
              <a:t>) </a:t>
            </a:r>
          </a:p>
          <a:p>
            <a:r>
              <a:rPr lang="fr-FR" sz="2400" dirty="0"/>
              <a:t> </a:t>
            </a:r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C0284F-B990-44FB-A813-2B0414C2C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381" y="1388721"/>
            <a:ext cx="8303986" cy="496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2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D505CDE0-ACEE-4B9C-ADCB-49ED583E8554}"/>
              </a:ext>
            </a:extLst>
          </p:cNvPr>
          <p:cNvSpPr txBox="1">
            <a:spLocks/>
          </p:cNvSpPr>
          <p:nvPr/>
        </p:nvSpPr>
        <p:spPr>
          <a:xfrm>
            <a:off x="1510748" y="334538"/>
            <a:ext cx="9157252" cy="748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dirty="0">
                <a:solidFill>
                  <a:schemeClr val="accent1">
                    <a:lumMod val="50000"/>
                  </a:schemeClr>
                </a:solidFill>
              </a:rPr>
              <a:t>Mariage à la Paroisse de </a:t>
            </a:r>
            <a:r>
              <a:rPr lang="fr-FR" sz="3200" dirty="0" err="1">
                <a:solidFill>
                  <a:schemeClr val="accent1">
                    <a:lumMod val="50000"/>
                  </a:schemeClr>
                </a:solidFill>
              </a:rPr>
              <a:t>Badalucco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EB150B6-09D1-4589-86E3-9462D1AF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5676" y="6356350"/>
            <a:ext cx="2725723" cy="365125"/>
          </a:xfrm>
        </p:spPr>
        <p:txBody>
          <a:bodyPr/>
          <a:lstStyle/>
          <a:p>
            <a:r>
              <a:rPr lang="fr-FR" dirty="0"/>
              <a:t>24/01/2022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B474E1-619D-478F-A234-B4F7160A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 Cavallo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361F6D-C278-45AF-8FA2-AE2655927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271C-02F5-4128-AC68-994F6E443F4D}" type="slidenum">
              <a:rPr lang="fr-FR" smtClean="0"/>
              <a:t>6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CE4EA3-1EAB-49C1-A892-DDA2C9E3696E}"/>
              </a:ext>
            </a:extLst>
          </p:cNvPr>
          <p:cNvSpPr txBox="1"/>
          <p:nvPr/>
        </p:nvSpPr>
        <p:spPr>
          <a:xfrm flipH="1">
            <a:off x="808169" y="834286"/>
            <a:ext cx="9370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</a:t>
            </a:r>
          </a:p>
          <a:p>
            <a:endParaRPr lang="fr-FR" sz="2400" dirty="0"/>
          </a:p>
          <a:p>
            <a:pPr marL="342900" indent="-342900">
              <a:buFont typeface="Calibri" panose="020F0502020204030204" pitchFamily="34" charset="0"/>
              <a:buChar char="₋"/>
            </a:pP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2B7396-9D40-47D4-BB2F-E8C788119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480" y="834286"/>
            <a:ext cx="6828635" cy="562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884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233</Words>
  <Application>Microsoft Office PowerPoint</Application>
  <PresentationFormat>Grand écran</PresentationFormat>
  <Paragraphs>66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patrick cavallo</dc:creator>
  <cp:lastModifiedBy>patrick cavallo</cp:lastModifiedBy>
  <cp:revision>67</cp:revision>
  <dcterms:created xsi:type="dcterms:W3CDTF">2020-10-08T13:41:31Z</dcterms:created>
  <dcterms:modified xsi:type="dcterms:W3CDTF">2022-01-24T10:24:18Z</dcterms:modified>
</cp:coreProperties>
</file>